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5" r:id="rId8"/>
    <p:sldId id="262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4BCDB"/>
    <a:srgbClr val="618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D75FCF-C45B-4AC8-A65A-048F280FE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CBEC7A-7D58-40DA-8C61-F9286AB60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162A019-4E60-416D-B218-52714CBD1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443A0BD-9BB1-4B8A-9C8B-676E928B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A9AD582-E09F-4FE2-AD11-E26684031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432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7D12B3-6506-491E-8E39-C3FF6DE6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1260269-7D2F-4CAD-B5DD-AED503D8A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7C1773A-33F2-47E6-B3A4-9059499A9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E7FC57-D4B6-4FFF-86BF-AA7468CF1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709319-5764-46BC-8247-3BA98626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96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B716BC2-E3D3-41C3-BE18-1DBF8E8501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E38767A-6FF7-4464-BA1E-D46B53A6A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D0C6B7F-5C84-4AB2-9BB8-446404D7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D3A754B-8168-4B9F-84A2-F767D7AA8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4BCF8DA-94E4-4112-BB15-65559EB4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577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5C580F-F7E3-44E7-93D2-2E5C6A5C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892403-34A3-4E2F-A52B-CB22EA29F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BA7F823-D049-4336-8655-094BDF80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6F3F54D-FDB3-4002-88FB-65030E3F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DA67DE-C972-4A15-937F-4B126FB0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115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95DB1D-4F3B-4FA7-91E5-F06857BC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B980B91-AE45-42B0-AF52-EB234FFC5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E8CEA28-793D-448F-9D41-ED57763CE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5006D02-44EA-4576-81DC-549231982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D936D64-0E59-467C-B05D-10E19C35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9976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2388DF-71E1-4ECE-A941-AA203E03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E5F312-DD36-4969-B936-13368447B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139E800-BD22-4E3D-8D3D-4010EDC90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113E7A3-029A-41BA-AAEC-82BE75AF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08DA439-276F-4199-89A2-1F852598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23CAC8A-5325-454C-9DF3-46186F86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01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ECED36-D9E2-4ADF-B9F8-F6503ED0F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A905608-5B81-476E-879F-B04D44DBF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3A00AD9-11F4-4B4A-95FD-0421B9F45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824E013-71CB-4474-8504-4D7FAAAD6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53DE721-87BF-4BE1-A773-97E2097A3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EB02577-E3EC-4A1A-8711-C8E0ACB2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F631085-7929-46F3-912D-117EEA27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E9B1A8F2-900F-47F5-BA7B-8668ABCC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959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5BA7FE-5C47-4507-9539-7F80C0F1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20E3AE7-4803-470C-8DFE-D66A4A75D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596104F-D6E9-4022-BEE3-00D5BD460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1F6F4DF-DB2C-4F66-B934-56147D864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906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1E930B9-A5EA-46CE-BBA1-0A15D1A0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61FC391-9384-4EB3-9944-57830C01F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A4A70BB-E9A4-46B0-BF72-CC85777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75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A57462-03F1-4D91-9919-ECE4452C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4E2DC6-6076-4696-ADE4-20642B7BE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2A38DA4-859D-4269-A7C7-CB13ED015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BBF3569-98C4-4374-8D8B-1B64DCE1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402610F-3621-4791-9695-7D7D60DE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C53E733-15B9-45AE-8630-7D0BD680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778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C8798B-DE49-492F-80D8-9826E1E8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3C4B080-DC76-470F-B838-F28ACBC2C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002D961-43A3-475B-B20D-AFDAF68A3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D0FD75C-BEA8-424F-9DCF-FF166F28E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A75F22D-36DB-48E8-89CB-EE2769CE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35AD97F-D0E8-4C8D-9751-738D0ED6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576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4A00CAC-C5D0-4857-B7E8-2619311E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2DB7BB7-08E3-457A-A979-A17AAB11A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0394DEC-7272-4A1D-8E5B-54E17408E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9B16-1ACD-48E9-8607-B7B5FACF1D24}" type="datetimeFigureOut">
              <a:rPr lang="hu-HU" smtClean="0"/>
              <a:t>2021. 06. 25.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436581-8775-4F96-A7CC-9CE3E996A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E68A70D-5840-47B1-881B-832A6185B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4D1B-6AFB-442C-A74C-D5CC2EB45E0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914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ó 4">
            <a:hlinkClick r:id="" action="ppaction://media"/>
            <a:extLst>
              <a:ext uri="{FF2B5EF4-FFF2-40B4-BE49-F238E27FC236}">
                <a16:creationId xmlns:a16="http://schemas.microsoft.com/office/drawing/2014/main" id="{89B792D0-03C6-4379-901F-4FE77DCA4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5C74C84-2A85-46FC-8966-E8E1E4086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5947"/>
            <a:ext cx="9144000" cy="1338297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Weather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App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F8ACF29-3D6B-4B74-978D-D13D2565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7842" y="3151464"/>
            <a:ext cx="4956315" cy="2648743"/>
          </a:xfrm>
          <a:solidFill>
            <a:srgbClr val="94BCDB">
              <a:alpha val="30196"/>
            </a:srgbClr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Undefined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Anna</a:t>
            </a:r>
          </a:p>
          <a:p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Marci</a:t>
            </a:r>
          </a:p>
          <a:p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Rita</a:t>
            </a:r>
          </a:p>
          <a:p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Viktória</a:t>
            </a:r>
          </a:p>
        </p:txBody>
      </p:sp>
    </p:spTree>
    <p:extLst>
      <p:ext uri="{BB962C8B-B14F-4D97-AF65-F5344CB8AC3E}">
        <p14:creationId xmlns:p14="http://schemas.microsoft.com/office/powerpoint/2010/main" val="66937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89B7A3-8D14-42EA-88C6-190A6D68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Alteregóink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10646FB-C63A-4041-A794-873F73DD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690688"/>
            <a:ext cx="5733652" cy="234674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Rita, a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reszponzivitás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mestere</a:t>
            </a:r>
          </a:p>
        </p:txBody>
      </p:sp>
      <p:sp>
        <p:nvSpPr>
          <p:cNvPr id="7" name="Tartalom helye 3">
            <a:extLst>
              <a:ext uri="{FF2B5EF4-FFF2-40B4-BE49-F238E27FC236}">
                <a16:creationId xmlns:a16="http://schemas.microsoft.com/office/drawing/2014/main" id="{4D91B8D6-91C7-4743-858A-828571FE07C2}"/>
              </a:ext>
            </a:extLst>
          </p:cNvPr>
          <p:cNvSpPr txBox="1">
            <a:spLocks/>
          </p:cNvSpPr>
          <p:nvPr/>
        </p:nvSpPr>
        <p:spPr>
          <a:xfrm>
            <a:off x="362348" y="1674069"/>
            <a:ext cx="5733652" cy="2363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Anna, a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tündér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artalom helye 3">
            <a:extLst>
              <a:ext uri="{FF2B5EF4-FFF2-40B4-BE49-F238E27FC236}">
                <a16:creationId xmlns:a16="http://schemas.microsoft.com/office/drawing/2014/main" id="{08A6A763-BC3B-4C85-A809-0810364035DD}"/>
              </a:ext>
            </a:extLst>
          </p:cNvPr>
          <p:cNvSpPr txBox="1">
            <a:spLocks/>
          </p:cNvSpPr>
          <p:nvPr/>
        </p:nvSpPr>
        <p:spPr>
          <a:xfrm>
            <a:off x="362348" y="4201770"/>
            <a:ext cx="11467304" cy="2684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None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Marci, a CSS lovag</a:t>
            </a:r>
          </a:p>
        </p:txBody>
      </p:sp>
      <p:sp>
        <p:nvSpPr>
          <p:cNvPr id="6" name="Tartalom helye 3">
            <a:extLst>
              <a:ext uri="{FF2B5EF4-FFF2-40B4-BE49-F238E27FC236}">
                <a16:creationId xmlns:a16="http://schemas.microsoft.com/office/drawing/2014/main" id="{48A5F61A-24D4-4E42-9B30-163BE31657EE}"/>
              </a:ext>
            </a:extLst>
          </p:cNvPr>
          <p:cNvSpPr txBox="1">
            <a:spLocks/>
          </p:cNvSpPr>
          <p:nvPr/>
        </p:nvSpPr>
        <p:spPr>
          <a:xfrm>
            <a:off x="6096000" y="4217756"/>
            <a:ext cx="5733652" cy="2346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SzPct val="120000"/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Viktória, a CSS mágus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2FCFB51-B5AD-4E52-AAD0-FE0E069B3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26" y="2207763"/>
            <a:ext cx="1800000" cy="1800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1FC1C44-6D88-4ACF-810C-E598526BF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997" y="2207763"/>
            <a:ext cx="1800000" cy="18000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30F8DAA6-3553-4D36-B885-4AD4372FB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26" y="4764497"/>
            <a:ext cx="1800000" cy="18000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65C71B41-0476-4A14-AA73-2B4A108EE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997" y="4764497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8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 descr="A képen égbolt, felhős, kültéri, felhők látható&#10;&#10;Automatikusan generált leírás">
            <a:extLst>
              <a:ext uri="{FF2B5EF4-FFF2-40B4-BE49-F238E27FC236}">
                <a16:creationId xmlns:a16="http://schemas.microsoft.com/office/drawing/2014/main" id="{5DB8B59C-DE45-4C9A-AC73-32C35AD687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7"/>
          <a:stretch/>
        </p:blipFill>
        <p:spPr>
          <a:xfrm>
            <a:off x="0" y="0"/>
            <a:ext cx="4470973" cy="6858000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489B7A3-8D14-42EA-88C6-190A6D68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973" y="365125"/>
            <a:ext cx="7721027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Dropdown</a:t>
            </a:r>
            <a:r>
              <a:rPr lang="hu-H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 &amp; </a:t>
            </a:r>
            <a:r>
              <a:rPr lang="hu-HU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Autocomplete</a:t>
            </a:r>
            <a:endParaRPr lang="hu-HU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tisfy" panose="02000000000000000000" pitchFamily="2" charset="0"/>
            </a:endParaRP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10646FB-C63A-4041-A794-873F73DDD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4215" y="1871003"/>
            <a:ext cx="6975437" cy="473113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 kedvenc város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loop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segítségével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Autocomplete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Aszinkron függvény,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RegExp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segítségével</a:t>
            </a:r>
          </a:p>
          <a:p>
            <a:pPr marL="442913" indent="-442913" defTabSz="442913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Dropdown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</a:t>
            </a:r>
            <a:b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 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enter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keypress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016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 descr="A képen kültéri, égbolt, természet, felhők látható&#10;&#10;Automatikusan generált leírás">
            <a:extLst>
              <a:ext uri="{FF2B5EF4-FFF2-40B4-BE49-F238E27FC236}">
                <a16:creationId xmlns:a16="http://schemas.microsoft.com/office/drawing/2014/main" id="{67CD8880-9F5C-42F3-8CE1-DBBA1D5BED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2"/>
          <a:stretch/>
        </p:blipFill>
        <p:spPr>
          <a:xfrm>
            <a:off x="6553407" y="4896"/>
            <a:ext cx="5638593" cy="6853103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B42739A-DA24-4ED6-8B82-905C3D0A9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6553407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Video &amp; </a:t>
            </a:r>
            <a:r>
              <a:rPr lang="hu-HU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Umbrella</a:t>
            </a:r>
            <a:endParaRPr lang="hu-HU" sz="5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AEE6C5-E7BF-4131-9E09-F6E0DA49D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346" y="2050917"/>
            <a:ext cx="5733653" cy="4351338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Pexels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API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saját megoldás</a:t>
            </a:r>
          </a:p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Videók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if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else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&amp;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includes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method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Umbrella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loop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hu-HU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setAttribute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innerHTML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8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DBBA23-B2EB-494D-8352-6F482E91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5374" y="154110"/>
            <a:ext cx="6806626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Spinner</a:t>
            </a:r>
            <a:r>
              <a:rPr lang="hu-H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 &amp; </a:t>
            </a:r>
            <a:r>
              <a:rPr lang="hu-HU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Gif</a:t>
            </a:r>
            <a:endParaRPr lang="hu-HU" sz="5400" dirty="0"/>
          </a:p>
        </p:txBody>
      </p:sp>
      <p:pic>
        <p:nvPicPr>
          <p:cNvPr id="8" name="Tartalom helye 7" descr="A képen égbolt, kültéri, felhők, felhős látható&#10;&#10;Automatikusan generált leírás">
            <a:extLst>
              <a:ext uri="{FF2B5EF4-FFF2-40B4-BE49-F238E27FC236}">
                <a16:creationId xmlns:a16="http://schemas.microsoft.com/office/drawing/2014/main" id="{649A30F7-2F47-4055-83EF-362E8BDEEC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2"/>
          <a:stretch/>
        </p:blipFill>
        <p:spPr>
          <a:xfrm>
            <a:off x="0" y="6236"/>
            <a:ext cx="5385374" cy="6851763"/>
          </a:xfrm>
        </p:spPr>
      </p:pic>
      <p:sp>
        <p:nvSpPr>
          <p:cNvPr id="4" name="Tartalom helye 3">
            <a:extLst>
              <a:ext uri="{FF2B5EF4-FFF2-40B4-BE49-F238E27FC236}">
                <a16:creationId xmlns:a16="http://schemas.microsoft.com/office/drawing/2014/main" id="{0F8F981D-EDC4-4099-BD63-3A8A83E90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0704" y="1317010"/>
            <a:ext cx="6075966" cy="203005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setTimeOut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readyState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attribútum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event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listener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3 mp késleltetés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088E8C63-BCA5-4E77-BFF3-2077C223013A}"/>
              </a:ext>
            </a:extLst>
          </p:cNvPr>
          <p:cNvSpPr txBox="1">
            <a:spLocks/>
          </p:cNvSpPr>
          <p:nvPr/>
        </p:nvSpPr>
        <p:spPr>
          <a:xfrm>
            <a:off x="5385374" y="3429000"/>
            <a:ext cx="6806626" cy="1080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Custom</a:t>
            </a:r>
            <a:r>
              <a:rPr lang="hu-H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 </a:t>
            </a:r>
            <a:r>
              <a:rPr lang="hu-HU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cursor</a:t>
            </a:r>
            <a:r>
              <a:rPr lang="hu-H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 &amp; HTML</a:t>
            </a:r>
            <a:endParaRPr lang="hu-HU" sz="5400" dirty="0"/>
          </a:p>
        </p:txBody>
      </p:sp>
      <p:sp>
        <p:nvSpPr>
          <p:cNvPr id="6" name="Tartalom helye 3">
            <a:extLst>
              <a:ext uri="{FF2B5EF4-FFF2-40B4-BE49-F238E27FC236}">
                <a16:creationId xmlns:a16="http://schemas.microsoft.com/office/drawing/2014/main" id="{E19FCF71-A0B0-435E-A4D1-45F33733348A}"/>
              </a:ext>
            </a:extLst>
          </p:cNvPr>
          <p:cNvSpPr txBox="1">
            <a:spLocks/>
          </p:cNvSpPr>
          <p:nvPr/>
        </p:nvSpPr>
        <p:spPr>
          <a:xfrm>
            <a:off x="5750704" y="4525963"/>
            <a:ext cx="6075966" cy="2030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CSS 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body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cursor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property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insertAdjecentHTML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kivétel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spinner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video</a:t>
            </a:r>
          </a:p>
        </p:txBody>
      </p:sp>
    </p:spTree>
    <p:extLst>
      <p:ext uri="{BB962C8B-B14F-4D97-AF65-F5344CB8AC3E}">
        <p14:creationId xmlns:p14="http://schemas.microsoft.com/office/powerpoint/2010/main" val="214933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 descr="A képen égbolt, kültéri, felhős, felhők látható&#10;&#10;Automatikusan generált leírás">
            <a:extLst>
              <a:ext uri="{FF2B5EF4-FFF2-40B4-BE49-F238E27FC236}">
                <a16:creationId xmlns:a16="http://schemas.microsoft.com/office/drawing/2014/main" id="{2831B7AB-DD6A-4422-A304-648EE99DDF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32"/>
          <a:stretch/>
        </p:blipFill>
        <p:spPr>
          <a:xfrm>
            <a:off x="6829763" y="0"/>
            <a:ext cx="5362237" cy="6877518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133E2CD-65A9-40C6-865B-AAAE2DBA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6829763" cy="1325563"/>
          </a:xfrm>
        </p:spPr>
        <p:txBody>
          <a:bodyPr>
            <a:normAutofit/>
          </a:bodyPr>
          <a:lstStyle/>
          <a:p>
            <a:pPr algn="ctr"/>
            <a:r>
              <a:rPr lang="hu-H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Design &amp; </a:t>
            </a:r>
            <a:r>
              <a:rPr lang="hu-HU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Mediaquery</a:t>
            </a:r>
            <a:endParaRPr lang="hu-HU" sz="54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741AC4-D22A-447E-AA49-822B2BF66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4679" y="1690688"/>
            <a:ext cx="6132392" cy="4716463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SCSS 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Pozicionálás</a:t>
            </a:r>
          </a:p>
          <a:p>
            <a:pPr marL="457200" lvl="1" indent="0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flex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grid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relative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absolute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fixed</a:t>
            </a:r>
          </a:p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Open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Satisfy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breakpoint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width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height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flex-direction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position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9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rtalom helye 2">
            <a:extLst>
              <a:ext uri="{FF2B5EF4-FFF2-40B4-BE49-F238E27FC236}">
                <a16:creationId xmlns:a16="http://schemas.microsoft.com/office/drawing/2014/main" id="{FCE2C512-28F0-484F-8D31-74ACD5728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4678" y="1463040"/>
            <a:ext cx="11361185" cy="494411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2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Gördülékeny együttműködés, szuper csapatkohézió</a:t>
            </a:r>
          </a:p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2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Sikerélmény és önbizalom</a:t>
            </a:r>
          </a:p>
          <a:p>
            <a:pPr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2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Fejlesztendő területek: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2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JavaScript – Marci, Rita, Viktória</a:t>
            </a:r>
          </a:p>
          <a:p>
            <a:pPr lvl="1">
              <a:spcBef>
                <a:spcPts val="1200"/>
              </a:spcBef>
              <a:spcAft>
                <a:spcPts val="600"/>
              </a:spcAft>
              <a:buSzPct val="120000"/>
              <a:buBlip>
                <a:blip r:embed="rId2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CSS, SCSS – Anna</a:t>
            </a:r>
          </a:p>
          <a:p>
            <a:pPr marL="0" indent="0" algn="ctr">
              <a:spcBef>
                <a:spcPts val="1200"/>
              </a:spcBef>
              <a:spcAft>
                <a:spcPts val="600"/>
              </a:spcAft>
              <a:buSzPct val="120000"/>
              <a:buNone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spcBef>
                <a:spcPts val="1200"/>
              </a:spcBef>
              <a:spcAft>
                <a:spcPts val="600"/>
              </a:spcAft>
              <a:buSzPct val="120000"/>
              <a:buNone/>
            </a:pPr>
            <a:r>
              <a:rPr lang="hu-HU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Ezért az eredményért megérte küzdeni!</a:t>
            </a:r>
          </a:p>
          <a:p>
            <a:pPr marL="0" indent="0">
              <a:spcBef>
                <a:spcPts val="1200"/>
              </a:spcBef>
              <a:spcAft>
                <a:spcPts val="600"/>
              </a:spcAft>
              <a:buSzPct val="120000"/>
              <a:buNone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A184C2B3-62F3-42B0-B8A7-B7EB43A3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hu-HU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Útravaló</a:t>
            </a:r>
            <a:endParaRPr lang="hu-HU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67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14ADC281-75D9-4378-9F04-19EFCDE1D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808"/>
            <a:ext cx="9144000" cy="1012165"/>
          </a:xfrm>
        </p:spPr>
        <p:txBody>
          <a:bodyPr>
            <a:normAutofit/>
          </a:bodyPr>
          <a:lstStyle/>
          <a:p>
            <a:r>
              <a:rPr lang="hu-HU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tisfy" panose="02000000000000000000" pitchFamily="2" charset="0"/>
              </a:rPr>
              <a:t>Köszönjük a figyelmet!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17F5C25-5871-4409-B12B-DCA4F57F5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42308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5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193</Words>
  <Application>Microsoft Office PowerPoint</Application>
  <PresentationFormat>Szélesvásznú</PresentationFormat>
  <Paragraphs>52</Paragraphs>
  <Slides>8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Open Sans</vt:lpstr>
      <vt:lpstr>Satisfy</vt:lpstr>
      <vt:lpstr>Office-téma</vt:lpstr>
      <vt:lpstr>Weather App</vt:lpstr>
      <vt:lpstr>Alteregóink</vt:lpstr>
      <vt:lpstr>Dropdown &amp; Autocomplete</vt:lpstr>
      <vt:lpstr>Video &amp; Umbrella</vt:lpstr>
      <vt:lpstr>Spinner &amp; Gif</vt:lpstr>
      <vt:lpstr>Design &amp; Mediaquery</vt:lpstr>
      <vt:lpstr>Útravaló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Viktória Kovács</dc:creator>
  <cp:lastModifiedBy>Viktória Kovács</cp:lastModifiedBy>
  <cp:revision>32</cp:revision>
  <dcterms:created xsi:type="dcterms:W3CDTF">2021-06-23T15:12:34Z</dcterms:created>
  <dcterms:modified xsi:type="dcterms:W3CDTF">2021-06-25T06:39:47Z</dcterms:modified>
</cp:coreProperties>
</file>